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sldIdLst>
    <p:sldId id="258" r:id="rId21"/>
    <p:sldId id="259" r:id="rId22"/>
    <p:sldId id="260" r:id="rId23"/>
    <p:sldId id="261" r:id="rId24"/>
    <p:sldId id="262" r:id="rId25"/>
    <p:sldId id="263" r:id="rId26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Ewa.Karlssonsjolander@pitea.se" TargetMode="Externa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AF5456-8616-411E-DADD-82FEDC06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0400"/>
          </a:xfrm>
        </p:spPr>
        <p:txBody>
          <a:bodyPr/>
          <a:lstStyle/>
          <a:p>
            <a:r>
              <a:rPr lang="sv-SE" dirty="0"/>
              <a:t>Framtidens äldreomsorg</a:t>
            </a:r>
            <a:br>
              <a:rPr lang="sv-SE" dirty="0"/>
            </a:br>
            <a:br>
              <a:rPr lang="sv-SE" dirty="0"/>
            </a:br>
            <a:r>
              <a:rPr lang="sv-SE" dirty="0"/>
              <a:t>Workshop 25 september</a:t>
            </a:r>
          </a:p>
        </p:txBody>
      </p:sp>
    </p:spTree>
    <p:extLst>
      <p:ext uri="{BB962C8B-B14F-4D97-AF65-F5344CB8AC3E}">
        <p14:creationId xmlns:p14="http://schemas.microsoft.com/office/powerpoint/2010/main" val="269084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F2E2D-49CD-9D25-89DF-3F479341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072"/>
            <a:ext cx="10515600" cy="4977891"/>
          </a:xfrm>
        </p:spPr>
        <p:txBody>
          <a:bodyPr/>
          <a:lstStyle/>
          <a:p>
            <a:r>
              <a:rPr lang="sv-SE" dirty="0"/>
              <a:t>Representanter från kommunala pensionärsrådet, kommunala tillgänglighetsrådet, politiker samt avdelningschefer.</a:t>
            </a:r>
          </a:p>
          <a:p>
            <a:endParaRPr lang="sv-SE" dirty="0"/>
          </a:p>
          <a:p>
            <a:r>
              <a:rPr lang="sv-SE" dirty="0"/>
              <a:t>Syftet är att följa upp resultatet av medborgardialogen om </a:t>
            </a:r>
          </a:p>
          <a:p>
            <a:pPr marL="0" indent="0">
              <a:buNone/>
            </a:pPr>
            <a:r>
              <a:rPr lang="sv-SE" dirty="0"/>
              <a:t>  Framtidens seniorliv.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Vad behöver du för att leva ett gott seniorliv?</a:t>
            </a:r>
          </a:p>
          <a:p>
            <a:pPr marL="0" indent="0">
              <a:buNone/>
            </a:pPr>
            <a:r>
              <a:rPr lang="sv-SE" dirty="0"/>
              <a:t>Var och hur vill du bo?</a:t>
            </a:r>
          </a:p>
          <a:p>
            <a:pPr marL="0" indent="0">
              <a:buNone/>
            </a:pPr>
            <a:r>
              <a:rPr lang="sv-SE" dirty="0"/>
              <a:t>Vilka aktiviteter vill du ägna dig åt?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03F4539-300D-E418-E660-A6122FEF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2" t="3119" r="10269"/>
          <a:stretch>
            <a:fillRect/>
          </a:stretch>
        </p:blipFill>
        <p:spPr bwMode="auto">
          <a:xfrm>
            <a:off x="7978176" y="3429000"/>
            <a:ext cx="3632799" cy="2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9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C4F7D-9BF2-96CD-8093-6524F3B8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FCB686-29A2-014E-3227-39411416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992"/>
            <a:ext cx="10515600" cy="546097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 punkter som kom fram i dialogen är:</a:t>
            </a:r>
          </a:p>
          <a:p>
            <a:endParaRPr lang="sv-SE" dirty="0"/>
          </a:p>
          <a:p>
            <a:r>
              <a:rPr lang="sv-SE" dirty="0"/>
              <a:t>Trygghet och närhet till sjukvård, omsorg och samhällsservice är avgörande för ett gott seniorliv.</a:t>
            </a:r>
          </a:p>
          <a:p>
            <a:r>
              <a:rPr lang="sv-SE" dirty="0"/>
              <a:t>Boendet – stor variation när det gäller önskad plats, boendeform, grad av gemenskap – tillgänglighet, rimliga boendekostnader.</a:t>
            </a:r>
          </a:p>
          <a:p>
            <a:r>
              <a:rPr lang="sv-SE" dirty="0"/>
              <a:t>Aktiviteter som önskas är att få vara fysisk aktiv, tillgång till promenader, träning, gymnastik, yoga, vattengympa, naturupplevelser osv.  </a:t>
            </a:r>
          </a:p>
          <a:p>
            <a:r>
              <a:rPr lang="sv-SE" dirty="0"/>
              <a:t>En viktig del är samvaro med sociala aktiviteter, mötesplatser och möjlighet att träffa andra är betydelsefullt.</a:t>
            </a:r>
          </a:p>
        </p:txBody>
      </p:sp>
    </p:spTree>
    <p:extLst>
      <p:ext uri="{BB962C8B-B14F-4D97-AF65-F5344CB8AC3E}">
        <p14:creationId xmlns:p14="http://schemas.microsoft.com/office/powerpoint/2010/main" val="32892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E4F6-A0EE-4189-C484-A34C50F6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C12BD1-14F6-A442-ED72-05B2552A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992"/>
            <a:ext cx="10515600" cy="546097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Vid workshopen kommer vi att fördjupa oss i svaren och genomföra gruppdiskussioner om det fortsatta arbetet med framtidens äldreomsorg.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Varmt välkommen till en inspirerande eftermiddag!</a:t>
            </a:r>
          </a:p>
          <a:p>
            <a:r>
              <a:rPr lang="sv-SE" dirty="0"/>
              <a:t>25 september 2025</a:t>
            </a:r>
          </a:p>
          <a:p>
            <a:r>
              <a:rPr lang="sv-SE" dirty="0"/>
              <a:t>13.00-17.00</a:t>
            </a:r>
          </a:p>
          <a:p>
            <a:r>
              <a:rPr lang="sv-SE" dirty="0"/>
              <a:t>Stadshuset i lokalen Vargön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Anmälan senast 22 september till </a:t>
            </a:r>
            <a:r>
              <a:rPr lang="sv-SE" dirty="0">
                <a:hlinkClick r:id="rId2"/>
              </a:rPr>
              <a:t>Ewa.Karlssonsjolander@pitea.se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9C9CEC64-8EFE-33A5-CF5B-A7C49E443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9" t="439"/>
          <a:stretch>
            <a:fillRect/>
          </a:stretch>
        </p:blipFill>
        <p:spPr bwMode="auto">
          <a:xfrm>
            <a:off x="8520806" y="3086100"/>
            <a:ext cx="3304971" cy="227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9481C2-74A6-1883-4647-650842A3E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6253374-402A-F7D5-0D97-7112C27BB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42" t="3119" r="10269"/>
          <a:stretch>
            <a:fillRect/>
          </a:stretch>
        </p:blipFill>
        <p:spPr bwMode="auto">
          <a:xfrm>
            <a:off x="3362325" y="1628775"/>
            <a:ext cx="5610225" cy="37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9C8382-B243-A397-BC0B-96BEECF4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E360D5B-94C5-C277-323C-631D936B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9" t="439"/>
          <a:stretch>
            <a:fillRect/>
          </a:stretch>
        </p:blipFill>
        <p:spPr bwMode="auto">
          <a:xfrm>
            <a:off x="3505200" y="1905001"/>
            <a:ext cx="6110778" cy="4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790521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47</TotalTime>
  <Words>193</Words>
  <Application>Microsoft Office PowerPoint</Application>
  <PresentationFormat>Bredbild</PresentationFormat>
  <Paragraphs>24</Paragraphs>
  <Slides>6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6</vt:i4>
      </vt:variant>
    </vt:vector>
  </HeadingPairs>
  <TitlesOfParts>
    <vt:vector size="28" baseType="lpstr">
      <vt:lpstr>Arial</vt:lpstr>
      <vt:lpstr>Gill Sans MT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Framtidens äldreomsorg  Workshop 25 september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Karlsson Sjölander</dc:creator>
  <cp:lastModifiedBy>Ewa Karlsson Sjölander</cp:lastModifiedBy>
  <cp:revision>1</cp:revision>
  <dcterms:created xsi:type="dcterms:W3CDTF">2025-08-19T08:15:47Z</dcterms:created>
  <dcterms:modified xsi:type="dcterms:W3CDTF">2025-08-26T07:13:45Z</dcterms:modified>
</cp:coreProperties>
</file>